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9" r:id="rId3"/>
    <p:sldMasterId id="2147483663" r:id="rId4"/>
  </p:sldMasterIdLst>
  <p:notesMasterIdLst>
    <p:notesMasterId r:id="rId11"/>
  </p:notesMasterIdLst>
  <p:sldIdLst>
    <p:sldId id="259" r:id="rId5"/>
    <p:sldId id="258" r:id="rId6"/>
    <p:sldId id="260" r:id="rId7"/>
    <p:sldId id="261" r:id="rId8"/>
    <p:sldId id="262" r:id="rId9"/>
    <p:sldId id="263" r:id="rId10"/>
  </p:sldIdLst>
  <p:sldSz cx="15243175" cy="15243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7B99"/>
    <a:srgbClr val="FDC946"/>
    <a:srgbClr val="FFBE58"/>
    <a:srgbClr val="FAB34F"/>
    <a:srgbClr val="2A4C84"/>
    <a:srgbClr val="4D4D4D"/>
    <a:srgbClr val="3F7ADC"/>
    <a:srgbClr val="8AA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/>
    <p:restoredTop sz="96327"/>
  </p:normalViewPr>
  <p:slideViewPr>
    <p:cSldViewPr snapToGrid="0" snapToObjects="1">
      <p:cViewPr varScale="1">
        <p:scale>
          <a:sx n="57" d="100"/>
          <a:sy n="57" d="100"/>
        </p:scale>
        <p:origin x="2840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E0769-CA7D-E349-AC4D-CC9E562FC37B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6CF3A-2847-664C-88EE-00F96631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3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6CF3A-2847-664C-88EE-00F966319A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6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6CF3A-2847-664C-88EE-00F966319A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7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6CF3A-2847-664C-88EE-00F966319A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7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6CF3A-2847-664C-88EE-00F966319A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6CF3A-2847-664C-88EE-00F966319A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9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749" y="13074449"/>
            <a:ext cx="8023067" cy="11569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9000" i="1"/>
            </a:lvl1pPr>
            <a:lvl2pPr marL="762152" indent="0" algn="ctr">
              <a:buNone/>
              <a:defRPr sz="3334"/>
            </a:lvl2pPr>
            <a:lvl3pPr marL="1524305" indent="0" algn="ctr">
              <a:buNone/>
              <a:defRPr sz="3001"/>
            </a:lvl3pPr>
            <a:lvl4pPr marL="2286457" indent="0" algn="ctr">
              <a:buNone/>
              <a:defRPr sz="2667"/>
            </a:lvl4pPr>
            <a:lvl5pPr marL="3048610" indent="0" algn="ctr">
              <a:buNone/>
              <a:defRPr sz="2667"/>
            </a:lvl5pPr>
            <a:lvl6pPr marL="3810762" indent="0" algn="ctr">
              <a:buNone/>
              <a:defRPr sz="2667"/>
            </a:lvl6pPr>
            <a:lvl7pPr marL="4572914" indent="0" algn="ctr">
              <a:buNone/>
              <a:defRPr sz="2667"/>
            </a:lvl7pPr>
            <a:lvl8pPr marL="5335067" indent="0" algn="ctr">
              <a:buNone/>
              <a:defRPr sz="2667"/>
            </a:lvl8pPr>
            <a:lvl9pPr marL="6097219" indent="0" algn="ctr">
              <a:buNone/>
              <a:defRPr sz="2667"/>
            </a:lvl9pPr>
          </a:lstStyle>
          <a:p>
            <a:r>
              <a:rPr lang="en-US" dirty="0"/>
              <a:t>Location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920F47-52B4-1EAA-F928-C5BB51E47A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9885" y="14142230"/>
            <a:ext cx="4264761" cy="50347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AA0EBB1-9C6C-08FF-0E65-DB59B974C62C}"/>
              </a:ext>
            </a:extLst>
          </p:cNvPr>
          <p:cNvSpPr txBox="1">
            <a:spLocks/>
          </p:cNvSpPr>
          <p:nvPr userDrawn="1"/>
        </p:nvSpPr>
        <p:spPr>
          <a:xfrm>
            <a:off x="564749" y="11701201"/>
            <a:ext cx="9430775" cy="1373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b="1" i="1" dirty="0">
                <a:latin typeface="Roboto Black" panose="02000000000000000000" pitchFamily="2" charset="0"/>
                <a:ea typeface="Roboto Black" panose="02000000000000000000" pitchFamily="2" charset="0"/>
              </a:rPr>
              <a:t>NOW HIRING</a:t>
            </a:r>
          </a:p>
        </p:txBody>
      </p:sp>
      <p:pic>
        <p:nvPicPr>
          <p:cNvPr id="28" name="Graphic 27" descr="Chevron arrows with solid fill">
            <a:extLst>
              <a:ext uri="{FF2B5EF4-FFF2-40B4-BE49-F238E27FC236}">
                <a16:creationId xmlns:a16="http://schemas.microsoft.com/office/drawing/2014/main" id="{5C42C9A3-6DF9-9D97-1944-94E96124F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2905" y="5264621"/>
            <a:ext cx="1197145" cy="1197145"/>
          </a:xfrm>
          <a:prstGeom prst="rect">
            <a:avLst/>
          </a:prstGeom>
        </p:spPr>
      </p:pic>
      <p:pic>
        <p:nvPicPr>
          <p:cNvPr id="30" name="Graphic 29" descr="Chevron arrows outline">
            <a:extLst>
              <a:ext uri="{FF2B5EF4-FFF2-40B4-BE49-F238E27FC236}">
                <a16:creationId xmlns:a16="http://schemas.microsoft.com/office/drawing/2014/main" id="{A859AAF5-AA4A-6DD9-425D-F9C22ABAD0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1349" y="4815593"/>
            <a:ext cx="1483112" cy="1483112"/>
          </a:xfrm>
          <a:prstGeom prst="rect">
            <a:avLst/>
          </a:prstGeom>
        </p:spPr>
      </p:pic>
      <p:pic>
        <p:nvPicPr>
          <p:cNvPr id="55" name="Graphic 54" descr="Circle with left arrow outline">
            <a:extLst>
              <a:ext uri="{FF2B5EF4-FFF2-40B4-BE49-F238E27FC236}">
                <a16:creationId xmlns:a16="http://schemas.microsoft.com/office/drawing/2014/main" id="{F169CB81-AD12-9565-9374-51DFCAF54E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749" y="10191823"/>
            <a:ext cx="1509378" cy="15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7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860D73-C2D2-615A-0474-4B2759373135}"/>
              </a:ext>
            </a:extLst>
          </p:cNvPr>
          <p:cNvSpPr txBox="1"/>
          <p:nvPr userDrawn="1"/>
        </p:nvSpPr>
        <p:spPr>
          <a:xfrm>
            <a:off x="14184351" y="9077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0854AC3-E795-3909-D665-3E06CF253E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5" y="12026236"/>
            <a:ext cx="8023067" cy="11569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000" i="1"/>
            </a:lvl1pPr>
            <a:lvl2pPr marL="762152" indent="0" algn="ctr">
              <a:buNone/>
              <a:defRPr sz="3334"/>
            </a:lvl2pPr>
            <a:lvl3pPr marL="1524305" indent="0" algn="ctr">
              <a:buNone/>
              <a:defRPr sz="3001"/>
            </a:lvl3pPr>
            <a:lvl4pPr marL="2286457" indent="0" algn="ctr">
              <a:buNone/>
              <a:defRPr sz="2667"/>
            </a:lvl4pPr>
            <a:lvl5pPr marL="3048610" indent="0" algn="ctr">
              <a:buNone/>
              <a:defRPr sz="2667"/>
            </a:lvl5pPr>
            <a:lvl6pPr marL="3810762" indent="0" algn="ctr">
              <a:buNone/>
              <a:defRPr sz="2667"/>
            </a:lvl6pPr>
            <a:lvl7pPr marL="4572914" indent="0" algn="ctr">
              <a:buNone/>
              <a:defRPr sz="2667"/>
            </a:lvl7pPr>
            <a:lvl8pPr marL="5335067" indent="0" algn="ctr">
              <a:buNone/>
              <a:defRPr sz="2667"/>
            </a:lvl8pPr>
            <a:lvl9pPr marL="6097219" indent="0" algn="ctr">
              <a:buNone/>
              <a:defRPr sz="2667"/>
            </a:lvl9pPr>
          </a:lstStyle>
          <a:p>
            <a:r>
              <a:rPr lang="en-US" dirty="0"/>
              <a:t>Location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161155-5451-9E86-2DE9-1C7F9A838C9C}"/>
              </a:ext>
            </a:extLst>
          </p:cNvPr>
          <p:cNvSpPr txBox="1">
            <a:spLocks/>
          </p:cNvSpPr>
          <p:nvPr userDrawn="1"/>
        </p:nvSpPr>
        <p:spPr>
          <a:xfrm>
            <a:off x="538485" y="10719894"/>
            <a:ext cx="9430775" cy="1373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10000" b="1" i="1" dirty="0">
                <a:latin typeface="Roboto Black" panose="02000000000000000000" pitchFamily="2" charset="0"/>
                <a:ea typeface="Roboto Black" panose="02000000000000000000" pitchFamily="2" charset="0"/>
              </a:rPr>
              <a:t>NOW HIRING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2727F-CF61-4AD2-A9E9-A9A39E9425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85" y="13888024"/>
            <a:ext cx="8199438" cy="86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/>
            </a:lvl1pPr>
          </a:lstStyle>
          <a:p>
            <a:pPr lvl="0"/>
            <a:r>
              <a:rPr lang="en-US" dirty="0"/>
              <a:t>Open Position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413FB3-E7E3-DEC8-628F-D170928CADB9}"/>
              </a:ext>
            </a:extLst>
          </p:cNvPr>
          <p:cNvCxnSpPr/>
          <p:nvPr userDrawn="1"/>
        </p:nvCxnSpPr>
        <p:spPr>
          <a:xfrm>
            <a:off x="564749" y="13518531"/>
            <a:ext cx="1977729" cy="0"/>
          </a:xfrm>
          <a:prstGeom prst="line">
            <a:avLst/>
          </a:prstGeom>
          <a:ln w="31750">
            <a:solidFill>
              <a:srgbClr val="FAB34F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Graphic 14" descr="Circle with left arrow outline">
            <a:extLst>
              <a:ext uri="{FF2B5EF4-FFF2-40B4-BE49-F238E27FC236}">
                <a16:creationId xmlns:a16="http://schemas.microsoft.com/office/drawing/2014/main" id="{06C5E37C-0F80-AF5C-10A4-0BF058E1D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274" y="9202238"/>
            <a:ext cx="1468730" cy="14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4749" y="13074449"/>
            <a:ext cx="8023067" cy="11569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9000" i="1"/>
            </a:lvl1pPr>
            <a:lvl2pPr marL="762152" indent="0" algn="ctr">
              <a:buNone/>
              <a:defRPr sz="3334"/>
            </a:lvl2pPr>
            <a:lvl3pPr marL="1524305" indent="0" algn="ctr">
              <a:buNone/>
              <a:defRPr sz="3001"/>
            </a:lvl3pPr>
            <a:lvl4pPr marL="2286457" indent="0" algn="ctr">
              <a:buNone/>
              <a:defRPr sz="2667"/>
            </a:lvl4pPr>
            <a:lvl5pPr marL="3048610" indent="0" algn="ctr">
              <a:buNone/>
              <a:defRPr sz="2667"/>
            </a:lvl5pPr>
            <a:lvl6pPr marL="3810762" indent="0" algn="ctr">
              <a:buNone/>
              <a:defRPr sz="2667"/>
            </a:lvl6pPr>
            <a:lvl7pPr marL="4572914" indent="0" algn="ctr">
              <a:buNone/>
              <a:defRPr sz="2667"/>
            </a:lvl7pPr>
            <a:lvl8pPr marL="5335067" indent="0" algn="ctr">
              <a:buNone/>
              <a:defRPr sz="2667"/>
            </a:lvl8pPr>
            <a:lvl9pPr marL="6097219" indent="0" algn="ctr">
              <a:buNone/>
              <a:defRPr sz="2667"/>
            </a:lvl9pPr>
          </a:lstStyle>
          <a:p>
            <a:r>
              <a:rPr lang="en-US" dirty="0"/>
              <a:t>Location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A0EBB1-9C6C-08FF-0E65-DB59B974C62C}"/>
              </a:ext>
            </a:extLst>
          </p:cNvPr>
          <p:cNvSpPr txBox="1">
            <a:spLocks/>
          </p:cNvSpPr>
          <p:nvPr userDrawn="1"/>
        </p:nvSpPr>
        <p:spPr>
          <a:xfrm>
            <a:off x="564749" y="11701201"/>
            <a:ext cx="9430775" cy="1373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b="1" i="1" dirty="0">
                <a:latin typeface="Roboto Black" panose="02000000000000000000" pitchFamily="2" charset="0"/>
                <a:ea typeface="Roboto Black" panose="02000000000000000000" pitchFamily="2" charset="0"/>
              </a:rPr>
              <a:t>NOW HIRING</a:t>
            </a:r>
          </a:p>
        </p:txBody>
      </p:sp>
      <p:pic>
        <p:nvPicPr>
          <p:cNvPr id="17" name="Graphic 16" descr="Circle with left arrow outline">
            <a:extLst>
              <a:ext uri="{FF2B5EF4-FFF2-40B4-BE49-F238E27FC236}">
                <a16:creationId xmlns:a16="http://schemas.microsoft.com/office/drawing/2014/main" id="{7CECB448-19D4-BAAA-F7C7-1CDA11FE3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49" y="10191823"/>
            <a:ext cx="1509378" cy="15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860D73-C2D2-615A-0474-4B2759373135}"/>
              </a:ext>
            </a:extLst>
          </p:cNvPr>
          <p:cNvSpPr txBox="1"/>
          <p:nvPr userDrawn="1"/>
        </p:nvSpPr>
        <p:spPr>
          <a:xfrm>
            <a:off x="14184351" y="9077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0854AC3-E795-3909-D665-3E06CF253E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5" y="12026236"/>
            <a:ext cx="8023067" cy="11569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000" i="1"/>
            </a:lvl1pPr>
            <a:lvl2pPr marL="762152" indent="0" algn="ctr">
              <a:buNone/>
              <a:defRPr sz="3334"/>
            </a:lvl2pPr>
            <a:lvl3pPr marL="1524305" indent="0" algn="ctr">
              <a:buNone/>
              <a:defRPr sz="3001"/>
            </a:lvl3pPr>
            <a:lvl4pPr marL="2286457" indent="0" algn="ctr">
              <a:buNone/>
              <a:defRPr sz="2667"/>
            </a:lvl4pPr>
            <a:lvl5pPr marL="3048610" indent="0" algn="ctr">
              <a:buNone/>
              <a:defRPr sz="2667"/>
            </a:lvl5pPr>
            <a:lvl6pPr marL="3810762" indent="0" algn="ctr">
              <a:buNone/>
              <a:defRPr sz="2667"/>
            </a:lvl6pPr>
            <a:lvl7pPr marL="4572914" indent="0" algn="ctr">
              <a:buNone/>
              <a:defRPr sz="2667"/>
            </a:lvl7pPr>
            <a:lvl8pPr marL="5335067" indent="0" algn="ctr">
              <a:buNone/>
              <a:defRPr sz="2667"/>
            </a:lvl8pPr>
            <a:lvl9pPr marL="6097219" indent="0" algn="ctr">
              <a:buNone/>
              <a:defRPr sz="2667"/>
            </a:lvl9pPr>
          </a:lstStyle>
          <a:p>
            <a:r>
              <a:rPr lang="en-US" dirty="0"/>
              <a:t>Location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161155-5451-9E86-2DE9-1C7F9A838C9C}"/>
              </a:ext>
            </a:extLst>
          </p:cNvPr>
          <p:cNvSpPr txBox="1">
            <a:spLocks/>
          </p:cNvSpPr>
          <p:nvPr userDrawn="1"/>
        </p:nvSpPr>
        <p:spPr>
          <a:xfrm>
            <a:off x="538485" y="10719894"/>
            <a:ext cx="9430775" cy="1373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10000" b="1" i="1" dirty="0">
                <a:latin typeface="Roboto Black" panose="02000000000000000000" pitchFamily="2" charset="0"/>
                <a:ea typeface="Roboto Black" panose="02000000000000000000" pitchFamily="2" charset="0"/>
              </a:rPr>
              <a:t>NOW HIRING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2727F-CF61-4AD2-A9E9-A9A39E9425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85" y="13888024"/>
            <a:ext cx="8199438" cy="86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/>
            </a:lvl1pPr>
          </a:lstStyle>
          <a:p>
            <a:pPr lvl="0"/>
            <a:r>
              <a:rPr lang="en-US" dirty="0"/>
              <a:t>Open Position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413FB3-E7E3-DEC8-628F-D170928CADB9}"/>
              </a:ext>
            </a:extLst>
          </p:cNvPr>
          <p:cNvCxnSpPr/>
          <p:nvPr userDrawn="1"/>
        </p:nvCxnSpPr>
        <p:spPr>
          <a:xfrm>
            <a:off x="564749" y="13518531"/>
            <a:ext cx="1977729" cy="0"/>
          </a:xfrm>
          <a:prstGeom prst="line">
            <a:avLst/>
          </a:prstGeom>
          <a:ln w="31750">
            <a:solidFill>
              <a:srgbClr val="FAB34F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Graphic 9" descr="Circle with left arrow outline">
            <a:extLst>
              <a:ext uri="{FF2B5EF4-FFF2-40B4-BE49-F238E27FC236}">
                <a16:creationId xmlns:a16="http://schemas.microsoft.com/office/drawing/2014/main" id="{DD08C4AA-5E5A-56EF-3972-BE83E58C8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274" y="9202238"/>
            <a:ext cx="1468730" cy="14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3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6D7D97-E23C-494E-1A0E-91EE888F21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13065877"/>
            <a:ext cx="8229600" cy="1275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0" b="0" i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Location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BC9912-1B23-FC24-62F6-3092EB79398D}"/>
              </a:ext>
            </a:extLst>
          </p:cNvPr>
          <p:cNvSpPr txBox="1">
            <a:spLocks/>
          </p:cNvSpPr>
          <p:nvPr userDrawn="1"/>
        </p:nvSpPr>
        <p:spPr>
          <a:xfrm>
            <a:off x="564749" y="11701201"/>
            <a:ext cx="9430775" cy="1373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b="1" i="1" dirty="0">
                <a:latin typeface="Roboto Black" panose="02000000000000000000" pitchFamily="2" charset="0"/>
                <a:ea typeface="Roboto Black" panose="02000000000000000000" pitchFamily="2" charset="0"/>
              </a:rPr>
              <a:t>NOW HIRING</a:t>
            </a:r>
          </a:p>
        </p:txBody>
      </p:sp>
      <p:pic>
        <p:nvPicPr>
          <p:cNvPr id="13" name="Graphic 12" descr="Circle with left arrow outline">
            <a:extLst>
              <a:ext uri="{FF2B5EF4-FFF2-40B4-BE49-F238E27FC236}">
                <a16:creationId xmlns:a16="http://schemas.microsoft.com/office/drawing/2014/main" id="{7E65C1AE-B289-A3BA-57D3-B13996C99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64749" y="10191823"/>
            <a:ext cx="1509378" cy="15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9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25A6EF-F0F5-053B-880F-F05CE227303A}"/>
              </a:ext>
            </a:extLst>
          </p:cNvPr>
          <p:cNvSpPr txBox="1">
            <a:spLocks/>
          </p:cNvSpPr>
          <p:nvPr userDrawn="1"/>
        </p:nvSpPr>
        <p:spPr>
          <a:xfrm>
            <a:off x="538485" y="10719894"/>
            <a:ext cx="9430775" cy="1373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10000" b="1" i="1" dirty="0">
                <a:latin typeface="Roboto Black" panose="02000000000000000000" pitchFamily="2" charset="0"/>
                <a:ea typeface="Roboto Black" panose="02000000000000000000" pitchFamily="2" charset="0"/>
              </a:rPr>
              <a:t>NOW HIRING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2E44D5-2F16-4C5E-9F63-7B4513B609CC}"/>
              </a:ext>
            </a:extLst>
          </p:cNvPr>
          <p:cNvCxnSpPr/>
          <p:nvPr userDrawn="1"/>
        </p:nvCxnSpPr>
        <p:spPr>
          <a:xfrm>
            <a:off x="564749" y="13518531"/>
            <a:ext cx="1977729" cy="0"/>
          </a:xfrm>
          <a:prstGeom prst="line">
            <a:avLst/>
          </a:prstGeom>
          <a:ln w="31750">
            <a:solidFill>
              <a:srgbClr val="FAB34F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Graphic 8" descr="Circle with left arrow outline">
            <a:extLst>
              <a:ext uri="{FF2B5EF4-FFF2-40B4-BE49-F238E27FC236}">
                <a16:creationId xmlns:a16="http://schemas.microsoft.com/office/drawing/2014/main" id="{AE100F11-558D-1FA5-AC6C-5A863DDC5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49274" y="9202238"/>
            <a:ext cx="1468730" cy="146873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06A24D2-31FC-4879-C45B-922D726AE7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5" y="12026236"/>
            <a:ext cx="8023067" cy="11569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000" b="0" i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762152" indent="0" algn="ctr">
              <a:buNone/>
              <a:defRPr sz="3334"/>
            </a:lvl2pPr>
            <a:lvl3pPr marL="1524305" indent="0" algn="ctr">
              <a:buNone/>
              <a:defRPr sz="3001"/>
            </a:lvl3pPr>
            <a:lvl4pPr marL="2286457" indent="0" algn="ctr">
              <a:buNone/>
              <a:defRPr sz="2667"/>
            </a:lvl4pPr>
            <a:lvl5pPr marL="3048610" indent="0" algn="ctr">
              <a:buNone/>
              <a:defRPr sz="2667"/>
            </a:lvl5pPr>
            <a:lvl6pPr marL="3810762" indent="0" algn="ctr">
              <a:buNone/>
              <a:defRPr sz="2667"/>
            </a:lvl6pPr>
            <a:lvl7pPr marL="4572914" indent="0" algn="ctr">
              <a:buNone/>
              <a:defRPr sz="2667"/>
            </a:lvl7pPr>
            <a:lvl8pPr marL="5335067" indent="0" algn="ctr">
              <a:buNone/>
              <a:defRPr sz="2667"/>
            </a:lvl8pPr>
            <a:lvl9pPr marL="6097219" indent="0" algn="ctr">
              <a:buNone/>
              <a:defRPr sz="2667"/>
            </a:lvl9pPr>
          </a:lstStyle>
          <a:p>
            <a:r>
              <a:rPr lang="en-US" dirty="0"/>
              <a:t>Location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37FAC3-0802-73DD-83DB-527685F0FF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85" y="13881520"/>
            <a:ext cx="8199438" cy="86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Open Position</a:t>
            </a:r>
          </a:p>
        </p:txBody>
      </p:sp>
    </p:spTree>
    <p:extLst>
      <p:ext uri="{BB962C8B-B14F-4D97-AF65-F5344CB8AC3E}">
        <p14:creationId xmlns:p14="http://schemas.microsoft.com/office/powerpoint/2010/main" val="420849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810625-2CC7-3EBF-961A-95D4EECE19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66" y="1739590"/>
            <a:ext cx="11921042" cy="123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8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heme" Target="../theme/theme2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heme" Target="../theme/theme3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emf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ass, sky, person&#10;&#10;Description automatically generated">
            <a:extLst>
              <a:ext uri="{FF2B5EF4-FFF2-40B4-BE49-F238E27FC236}">
                <a16:creationId xmlns:a16="http://schemas.microsoft.com/office/drawing/2014/main" id="{1B47F7F3-977E-FD1C-1C8D-1F5BD3B6E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529" r="11454"/>
          <a:stretch/>
        </p:blipFill>
        <p:spPr>
          <a:xfrm>
            <a:off x="0" y="0"/>
            <a:ext cx="15243176" cy="13729444"/>
          </a:xfrm>
          <a:prstGeom prst="rect">
            <a:avLst/>
          </a:prstGeom>
        </p:spPr>
      </p:pic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E71DA4BE-0A46-74F1-F083-0A1DDAC4C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7" y="1587"/>
            <a:ext cx="15241588" cy="15241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14C995-7E46-00D1-EAAC-7034259118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39885" y="9907539"/>
            <a:ext cx="4264761" cy="6223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8A29FEF-40EC-E6D3-62F5-E4C9F5FE694B}"/>
              </a:ext>
            </a:extLst>
          </p:cNvPr>
          <p:cNvSpPr txBox="1">
            <a:spLocks/>
          </p:cNvSpPr>
          <p:nvPr userDrawn="1"/>
        </p:nvSpPr>
        <p:spPr>
          <a:xfrm>
            <a:off x="10117781" y="10039960"/>
            <a:ext cx="4139449" cy="40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524305" rtl="0" eaLnBrk="1" latinLnBrk="0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None/>
              <a:defRPr sz="7000" b="0" i="1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62152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3334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524305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3001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2286457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3048610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3810762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72914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5067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97219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0" spc="200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GD-OTS.COM/CAREERS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E47C32-6857-497F-6671-80C1532A093C}"/>
              </a:ext>
            </a:extLst>
          </p:cNvPr>
          <p:cNvSpPr txBox="1">
            <a:spLocks/>
          </p:cNvSpPr>
          <p:nvPr userDrawn="1"/>
        </p:nvSpPr>
        <p:spPr>
          <a:xfrm>
            <a:off x="10039885" y="8670626"/>
            <a:ext cx="4264761" cy="11584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sz="120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WORK </a:t>
            </a:r>
          </a:p>
          <a:p>
            <a:pPr algn="l">
              <a:lnSpc>
                <a:spcPts val="3500"/>
              </a:lnSpc>
            </a:pPr>
            <a:r>
              <a:rPr lang="en-US" sz="4400" b="1" i="1" spc="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THAT MATTERS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E4083F-5BB7-9E02-311C-F5873E51875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39885" y="14142230"/>
            <a:ext cx="4264761" cy="5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524305" rtl="0" eaLnBrk="1" latinLnBrk="0" hangingPunct="1">
        <a:lnSpc>
          <a:spcPct val="90000"/>
        </a:lnSpc>
        <a:spcBef>
          <a:spcPct val="0"/>
        </a:spcBef>
        <a:buNone/>
        <a:defRPr sz="7335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81076" indent="-381076" algn="l" defTabSz="1524305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700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1143229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4001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905381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334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2667533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3429686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4191838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6pPr>
      <a:lvl7pPr marL="4953991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7pPr>
      <a:lvl8pPr marL="5716143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8pPr>
      <a:lvl9pPr marL="6478295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1pPr>
      <a:lvl2pPr marL="762152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2pPr>
      <a:lvl3pPr marL="1524305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3pPr>
      <a:lvl4pPr marL="2286457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4pPr>
      <a:lvl5pPr marL="3048610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5pPr>
      <a:lvl6pPr marL="3810762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6pPr>
      <a:lvl7pPr marL="4572914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7pPr>
      <a:lvl8pPr marL="5335067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8pPr>
      <a:lvl9pPr marL="6097219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47F7F3-977E-FD1C-1C8D-1F5BD3B6E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 l="27495" t="8075" r="3122" b="-1871"/>
          <a:stretch/>
        </p:blipFill>
        <p:spPr>
          <a:xfrm>
            <a:off x="-1" y="0"/>
            <a:ext cx="15243176" cy="13729444"/>
          </a:xfrm>
          <a:prstGeom prst="rect">
            <a:avLst/>
          </a:prstGeom>
          <a:effectLst/>
        </p:spPr>
      </p:pic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E71DA4BE-0A46-74F1-F083-0A1DDAC4C1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7" y="0"/>
            <a:ext cx="15241588" cy="152415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C5A1F2-A798-A257-AA60-FEC60671475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35502" y="9847277"/>
            <a:ext cx="4264761" cy="6223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8A29FEF-40EC-E6D3-62F5-E4C9F5FE694B}"/>
              </a:ext>
            </a:extLst>
          </p:cNvPr>
          <p:cNvSpPr txBox="1">
            <a:spLocks/>
          </p:cNvSpPr>
          <p:nvPr userDrawn="1"/>
        </p:nvSpPr>
        <p:spPr>
          <a:xfrm>
            <a:off x="9798158" y="9972636"/>
            <a:ext cx="4139449" cy="40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524305" rtl="0" eaLnBrk="1" latinLnBrk="0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None/>
              <a:defRPr sz="7000" b="0" i="1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62152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3334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524305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3001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2286457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3048610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3810762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72914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5067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97219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0" spc="200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GD-OTS.COM/CAREERS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E47C32-6857-497F-6671-80C1532A093C}"/>
              </a:ext>
            </a:extLst>
          </p:cNvPr>
          <p:cNvSpPr txBox="1">
            <a:spLocks/>
          </p:cNvSpPr>
          <p:nvPr userDrawn="1"/>
        </p:nvSpPr>
        <p:spPr>
          <a:xfrm>
            <a:off x="9433159" y="8109917"/>
            <a:ext cx="7822717" cy="3657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ts val="3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150" b="1" i="1" spc="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FIND YOUR NEW </a:t>
            </a:r>
          </a:p>
          <a:p>
            <a:pPr algn="l">
              <a:lnSpc>
                <a:spcPts val="3000"/>
              </a:lnSpc>
            </a:pPr>
            <a:endParaRPr lang="en-US" sz="12000" b="1" i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algn="l">
              <a:lnSpc>
                <a:spcPts val="3000"/>
              </a:lnSpc>
            </a:pPr>
            <a:r>
              <a:rPr lang="en-US" sz="95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MISSION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E4083F-5BB7-9E02-311C-F5873E5187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039885" y="14142230"/>
            <a:ext cx="4264761" cy="503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7F647E-3837-1E34-CE90-70CC0540DD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039885" y="14142230"/>
            <a:ext cx="4264761" cy="5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6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</p:sldLayoutIdLst>
  <p:txStyles>
    <p:titleStyle>
      <a:lvl1pPr algn="l" defTabSz="1524305" rtl="0" eaLnBrk="1" latinLnBrk="0" hangingPunct="1">
        <a:lnSpc>
          <a:spcPct val="90000"/>
        </a:lnSpc>
        <a:spcBef>
          <a:spcPct val="0"/>
        </a:spcBef>
        <a:buNone/>
        <a:defRPr sz="7335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81076" indent="-381076" algn="l" defTabSz="1524305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700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1143229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4001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905381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334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2667533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3429686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b="0" i="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4191838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6pPr>
      <a:lvl7pPr marL="4953991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7pPr>
      <a:lvl8pPr marL="5716143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8pPr>
      <a:lvl9pPr marL="6478295" indent="-381076" algn="l" defTabSz="1524305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3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1pPr>
      <a:lvl2pPr marL="762152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2pPr>
      <a:lvl3pPr marL="1524305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3pPr>
      <a:lvl4pPr marL="2286457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4pPr>
      <a:lvl5pPr marL="3048610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5pPr>
      <a:lvl6pPr marL="3810762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6pPr>
      <a:lvl7pPr marL="4572914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7pPr>
      <a:lvl8pPr marL="5335067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8pPr>
      <a:lvl9pPr marL="6097219" algn="l" defTabSz="1524305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water, transport, airplane&#10;&#10;Description automatically generated">
            <a:extLst>
              <a:ext uri="{FF2B5EF4-FFF2-40B4-BE49-F238E27FC236}">
                <a16:creationId xmlns:a16="http://schemas.microsoft.com/office/drawing/2014/main" id="{1ABFBA55-9BD0-A27D-429D-07AF7CF8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027" r="20130" b="4310"/>
          <a:stretch/>
        </p:blipFill>
        <p:spPr>
          <a:xfrm>
            <a:off x="0" y="-1"/>
            <a:ext cx="15252500" cy="15243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A9A4F9-0A58-FD3B-196A-FBD838D2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r="12889" b="6682"/>
          <a:stretch/>
        </p:blipFill>
        <p:spPr>
          <a:xfrm rot="10800000">
            <a:off x="1" y="0"/>
            <a:ext cx="15252499" cy="940869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8492F9A-B48A-CCB1-49AA-2F78EDB1FDCC}"/>
              </a:ext>
            </a:extLst>
          </p:cNvPr>
          <p:cNvSpPr txBox="1">
            <a:spLocks/>
          </p:cNvSpPr>
          <p:nvPr userDrawn="1"/>
        </p:nvSpPr>
        <p:spPr>
          <a:xfrm>
            <a:off x="3112237" y="1227656"/>
            <a:ext cx="9018700" cy="13361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90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YOUR CAREER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DE04795-62BD-BF9F-19CF-78416D62D43B}"/>
              </a:ext>
            </a:extLst>
          </p:cNvPr>
          <p:cNvSpPr txBox="1">
            <a:spLocks/>
          </p:cNvSpPr>
          <p:nvPr userDrawn="1"/>
        </p:nvSpPr>
        <p:spPr>
          <a:xfrm>
            <a:off x="3220521" y="2271884"/>
            <a:ext cx="8802132" cy="163180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152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0" b="1" i="0" kern="120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7200" b="1" i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TAKES OFF </a:t>
            </a:r>
            <a:r>
              <a:rPr lang="en-US" sz="7200" b="1" i="1" dirty="0">
                <a:ln w="34925">
                  <a:solidFill>
                    <a:schemeClr val="bg1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C94EF0-C4B9-F1BB-12E0-D7E3D8BB01D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39885" y="14142230"/>
            <a:ext cx="4264761" cy="5034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1D9869-76D9-335B-4B61-C318681D98C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30837" y="3407241"/>
            <a:ext cx="4381500" cy="635000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F195D025-A1E7-0959-BB41-DCBB2F93918E}"/>
              </a:ext>
            </a:extLst>
          </p:cNvPr>
          <p:cNvSpPr txBox="1">
            <a:spLocks/>
          </p:cNvSpPr>
          <p:nvPr userDrawn="1"/>
        </p:nvSpPr>
        <p:spPr>
          <a:xfrm>
            <a:off x="5551863" y="3523710"/>
            <a:ext cx="4139449" cy="40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524305" rtl="0" eaLnBrk="1" latinLnBrk="0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None/>
              <a:defRPr sz="7000" b="0" i="1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62152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3334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524305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3001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2286457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3048610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3810762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72914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5067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97219" indent="0" algn="ctr" defTabSz="1524305" rtl="0" eaLnBrk="1" latinLnBrk="0" hangingPunct="1">
              <a:lnSpc>
                <a:spcPct val="90000"/>
              </a:lnSpc>
              <a:spcBef>
                <a:spcPts val="834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0" spc="200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GD-OTS.COM/CAREERS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406BC04-FAA8-5E6A-D494-1A87A1470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43000"/>
          </a:blip>
          <a:srcRect l="10067" t="5861" r="-10064"/>
          <a:stretch/>
        </p:blipFill>
        <p:spPr>
          <a:xfrm rot="5400000">
            <a:off x="10862308" y="1466482"/>
            <a:ext cx="5847348" cy="29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2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618910B-EB85-FAB5-4E73-4DB6605A55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49346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B2C91ED-E526-28B5-105F-85A43D8CD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1E84E-9E04-E40F-74F5-3820BAA370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Open Position</a:t>
            </a:r>
          </a:p>
        </p:txBody>
      </p:sp>
    </p:spTree>
    <p:extLst>
      <p:ext uri="{BB962C8B-B14F-4D97-AF65-F5344CB8AC3E}">
        <p14:creationId xmlns:p14="http://schemas.microsoft.com/office/powerpoint/2010/main" val="172836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8E38722-8962-8315-6EF5-D6175CC0D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308A252-5C0C-6D19-E1A1-D55A51809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F81DF-8C01-B191-0A48-23E1E5C2C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Open Position</a:t>
            </a:r>
          </a:p>
        </p:txBody>
      </p:sp>
    </p:spTree>
    <p:extLst>
      <p:ext uri="{BB962C8B-B14F-4D97-AF65-F5344CB8AC3E}">
        <p14:creationId xmlns:p14="http://schemas.microsoft.com/office/powerpoint/2010/main" val="112052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5CE0DE-BEAE-9E9D-41DB-2137D7493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48575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E824432-D40A-3539-EA05-71C29E107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E10E-876D-CD5B-14BE-3B886FEFD9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Open Position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56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kedIn Post Now Hiring Square 1200x1200" id="{67071F31-49A7-5649-8996-83C31276B3F0}" vid="{A01AA563-A120-8D4A-81CC-347D2AF78607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kedIn Post Now Hiring Square 1200x1200" id="{67071F31-49A7-5649-8996-83C31276B3F0}" vid="{16D8FF44-2832-E143-B50F-AF0616A99B95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kedIn Post Now Hiring Square 1200x1200" id="{67071F31-49A7-5649-8996-83C31276B3F0}" vid="{6B9D064E-0EC6-CE4E-A9EA-B702CF1159E6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kedIn Post Now Hiring Square 1200x1200" id="{67071F31-49A7-5649-8996-83C31276B3F0}" vid="{56F75BE5-640C-BE48-9F72-9660B3FDE15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</Words>
  <Application>Microsoft Macintosh PowerPoint</Application>
  <PresentationFormat>Custom</PresentationFormat>
  <Paragraphs>14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Roboto</vt:lpstr>
      <vt:lpstr>Roboto Black</vt:lpstr>
      <vt:lpstr>Roboto Light</vt:lpstr>
      <vt:lpstr>Office Theme</vt:lpstr>
      <vt:lpstr>1_Office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Iniguez, David (St. Pete)</dc:creator>
  <cp:lastModifiedBy>Iniguez, David (St. Pete)</cp:lastModifiedBy>
  <cp:revision>1</cp:revision>
  <dcterms:created xsi:type="dcterms:W3CDTF">2023-07-25T18:55:12Z</dcterms:created>
  <dcterms:modified xsi:type="dcterms:W3CDTF">2023-07-25T18:55:25Z</dcterms:modified>
</cp:coreProperties>
</file>