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0" r:id="rId2"/>
    <p:sldMasterId id="2147483682" r:id="rId3"/>
    <p:sldMasterId id="2147483663" r:id="rId4"/>
  </p:sldMasterIdLst>
  <p:notesMasterIdLst>
    <p:notesMasterId r:id="rId7"/>
  </p:notesMasterIdLst>
  <p:sldIdLst>
    <p:sldId id="259" r:id="rId5"/>
    <p:sldId id="265" r:id="rId6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871"/>
    <a:srgbClr val="8AA4B6"/>
    <a:srgbClr val="FFBE58"/>
    <a:srgbClr val="617B99"/>
    <a:srgbClr val="FDC946"/>
    <a:srgbClr val="FAB34F"/>
    <a:srgbClr val="2A4C84"/>
    <a:srgbClr val="4D4D4D"/>
    <a:srgbClr val="3F7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4"/>
    <p:restoredTop sz="96327"/>
  </p:normalViewPr>
  <p:slideViewPr>
    <p:cSldViewPr snapToGrid="0" snapToObjects="1">
      <p:cViewPr varScale="1">
        <p:scale>
          <a:sx n="55" d="100"/>
          <a:sy n="55" d="100"/>
        </p:scale>
        <p:origin x="3072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0769-CA7D-E349-AC4D-CC9E562FC37B}" type="datetimeFigureOut">
              <a:rPr lang="en-US" smtClean="0"/>
              <a:t>7/17/23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CF3A-2847-664C-88EE-00F96631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3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6CF3A-2847-664C-88EE-00F966319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6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6CF3A-2847-664C-88EE-00F966319A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981EE9-5143-9CD5-A03B-01E1ED4D11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3400" y="2286972"/>
            <a:ext cx="9096375" cy="718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(BU or Location) Open Positions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C23FB1-A91D-E26F-49CA-BDC5E8B5E3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4132" y="4195764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spc="3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A03745A-8BE4-F46C-E102-C87DBF395A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4132" y="4832579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2A60D71-E3DE-0528-4D63-361423389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4132" y="5371422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D0D857D-D7E9-0A01-3D49-84E4BB5260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132" y="5893936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E6B3EBD-7C56-915D-710D-BDC8F91FB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6852" y="4195764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spc="3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682D6D2-866B-A387-DDE8-7B82FE3A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6852" y="4832579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38B1EBD-26BE-48EB-3B6B-F8035F31B9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6852" y="5371422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83EF5CF-A7CD-2F14-A975-E301D594BE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56852" y="5893936"/>
            <a:ext cx="4701948" cy="506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</p:spTree>
    <p:extLst>
      <p:ext uri="{BB962C8B-B14F-4D97-AF65-F5344CB8AC3E}">
        <p14:creationId xmlns:p14="http://schemas.microsoft.com/office/powerpoint/2010/main" val="290382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A24B75-97CE-42CB-97F5-A71688C86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8213" y="3079750"/>
            <a:ext cx="11911514" cy="646331"/>
          </a:xfrm>
        </p:spPr>
        <p:txBody>
          <a:bodyPr>
            <a:normAutofit/>
          </a:bodyPr>
          <a:lstStyle>
            <a:lvl1pPr marL="0" indent="0">
              <a:buNone/>
              <a:defRPr sz="4000" spc="200" baseline="0"/>
            </a:lvl1pPr>
          </a:lstStyle>
          <a:p>
            <a:pPr lvl="0"/>
            <a:r>
              <a:rPr lang="en-US" dirty="0"/>
              <a:t>LOCATION OR BUSINESS UNIT HIRING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973D64F-C877-F802-62FD-20CAEAA90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4423504"/>
            <a:ext cx="4701948" cy="50686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</p:spTree>
    <p:extLst>
      <p:ext uri="{BB962C8B-B14F-4D97-AF65-F5344CB8AC3E}">
        <p14:creationId xmlns:p14="http://schemas.microsoft.com/office/powerpoint/2010/main" val="281104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A24B75-97CE-42CB-97F5-A71688C86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8213" y="3079750"/>
            <a:ext cx="11911514" cy="646331"/>
          </a:xfrm>
        </p:spPr>
        <p:txBody>
          <a:bodyPr>
            <a:normAutofit/>
          </a:bodyPr>
          <a:lstStyle>
            <a:lvl1pPr marL="0" indent="0">
              <a:buNone/>
              <a:defRPr sz="4000" spc="200" baseline="0"/>
            </a:lvl1pPr>
          </a:lstStyle>
          <a:p>
            <a:pPr lvl="0"/>
            <a:r>
              <a:rPr lang="en-US" dirty="0"/>
              <a:t>LOCATION OR BUSINESS UNIT HIRING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973D64F-C877-F802-62FD-20CAEAA90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4423504"/>
            <a:ext cx="4701948" cy="50686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 i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Location or Title</a:t>
            </a:r>
          </a:p>
        </p:txBody>
      </p:sp>
    </p:spTree>
    <p:extLst>
      <p:ext uri="{BB962C8B-B14F-4D97-AF65-F5344CB8AC3E}">
        <p14:creationId xmlns:p14="http://schemas.microsoft.com/office/powerpoint/2010/main" val="145080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F8810625-2CC7-3EBF-961A-95D4EECE1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66" y="1739590"/>
            <a:ext cx="11921042" cy="123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gas mask&#10;&#10;Description automatically generated with low confidence">
            <a:extLst>
              <a:ext uri="{FF2B5EF4-FFF2-40B4-BE49-F238E27FC236}">
                <a16:creationId xmlns:a16="http://schemas.microsoft.com/office/drawing/2014/main" id="{4E287E36-A23A-DBA2-6F8F-76E2FAAF9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8541" b="11991"/>
          <a:stretch/>
        </p:blipFill>
        <p:spPr>
          <a:xfrm>
            <a:off x="-1" y="5431860"/>
            <a:ext cx="15243175" cy="981131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7949B65-E762-0FC7-7CC0-825EDDF23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9402" b="23027"/>
          <a:stretch/>
        </p:blipFill>
        <p:spPr>
          <a:xfrm>
            <a:off x="0" y="0"/>
            <a:ext cx="15243175" cy="109694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D4BAC47-EC5B-F305-15F6-16BA0A25C4BB}"/>
              </a:ext>
            </a:extLst>
          </p:cNvPr>
          <p:cNvSpPr txBox="1">
            <a:spLocks/>
          </p:cNvSpPr>
          <p:nvPr userDrawn="1"/>
        </p:nvSpPr>
        <p:spPr>
          <a:xfrm>
            <a:off x="1709578" y="634400"/>
            <a:ext cx="11824019" cy="15794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5243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0" b="1" i="0" kern="120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14000" b="1" i="1" dirty="0">
                <a:solidFill>
                  <a:srgbClr val="617B9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NOW HIRING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39DA1F-9078-8023-4912-A9F3F91E6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33164" y="14187441"/>
            <a:ext cx="5626532" cy="6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now, sky, person&#10;&#10;Description automatically generated">
            <a:extLst>
              <a:ext uri="{FF2B5EF4-FFF2-40B4-BE49-F238E27FC236}">
                <a16:creationId xmlns:a16="http://schemas.microsoft.com/office/drawing/2014/main" id="{9B72D92A-4C15-236A-3A65-3BC97AA0E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2700"/>
            <a:ext cx="15243176" cy="1524317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19EFA-7CDB-7141-1647-251A40AD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9" y="3025024"/>
            <a:ext cx="13147675" cy="70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F2E85-B9ED-356D-780A-BC0FB56B6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4057650"/>
            <a:ext cx="13147675" cy="9671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89F3F-94D1-4617-841F-02DB7ED1BC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024" y="821776"/>
            <a:ext cx="5834313" cy="6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0DF748A-6D61-EBB0-64C8-DD557E641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243175" cy="15243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19EFA-7CDB-7141-1647-251A40AD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9" y="3025024"/>
            <a:ext cx="13147675" cy="70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F2E85-B9ED-356D-780A-BC0FB56B6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4057650"/>
            <a:ext cx="13147675" cy="9671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89F3F-94D1-4617-841F-02DB7ED1BC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024" y="821776"/>
            <a:ext cx="5834313" cy="6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8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2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18910B-EB85-FAB5-4E73-4DB6605A5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3470" y="2649722"/>
            <a:ext cx="10876234" cy="718683"/>
          </a:xfrm>
          <a:prstGeom prst="rect">
            <a:avLst/>
          </a:prstGeom>
        </p:spPr>
        <p:txBody>
          <a:bodyPr/>
          <a:lstStyle/>
          <a:p>
            <a:r>
              <a:rPr lang="en-US" sz="4500" i="1" spc="250" dirty="0"/>
              <a:t>(POSITION) IN </a:t>
            </a:r>
            <a:r>
              <a:rPr lang="en-US" sz="4500" b="1" i="1" spc="250" dirty="0">
                <a:latin typeface="Roboto" panose="02000000000000000000" pitchFamily="2" charset="0"/>
                <a:ea typeface="Roboto" panose="02000000000000000000" pitchFamily="2" charset="0"/>
              </a:rPr>
              <a:t>(LOCATION)</a:t>
            </a:r>
            <a:endParaRPr lang="en-US" sz="4500" b="1" i="1" spc="250" dirty="0">
              <a:solidFill>
                <a:srgbClr val="8AA4B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Subtitle 1">
            <a:extLst>
              <a:ext uri="{FF2B5EF4-FFF2-40B4-BE49-F238E27FC236}">
                <a16:creationId xmlns:a16="http://schemas.microsoft.com/office/drawing/2014/main" id="{5BCFB3FA-D902-E04F-97F5-2D767D45184E}"/>
              </a:ext>
            </a:extLst>
          </p:cNvPr>
          <p:cNvSpPr txBox="1">
            <a:spLocks/>
          </p:cNvSpPr>
          <p:nvPr/>
        </p:nvSpPr>
        <p:spPr>
          <a:xfrm>
            <a:off x="2122409" y="3844976"/>
            <a:ext cx="10876234" cy="718683"/>
          </a:xfrm>
          <a:prstGeom prst="rect">
            <a:avLst/>
          </a:prstGeom>
        </p:spPr>
        <p:txBody>
          <a:bodyPr anchor="ctr" anchorCtr="1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pc="300" dirty="0"/>
              <a:t>APPLY NOW AT </a:t>
            </a:r>
            <a:r>
              <a:rPr lang="en-US" sz="3200" b="1" i="1" spc="250" dirty="0">
                <a:solidFill>
                  <a:srgbClr val="8AA4B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GD-OTS.COM/CAREERS</a:t>
            </a:r>
            <a:endParaRPr lang="en-US" sz="3000" spc="3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1B164D-D301-EE6F-62A9-CA5FB02E0E95}"/>
              </a:ext>
            </a:extLst>
          </p:cNvPr>
          <p:cNvCxnSpPr>
            <a:cxnSpLocks/>
          </p:cNvCxnSpPr>
          <p:nvPr/>
        </p:nvCxnSpPr>
        <p:spPr>
          <a:xfrm>
            <a:off x="3482731" y="3704299"/>
            <a:ext cx="81465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6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38B69-9BDD-614F-DF12-264438BFA2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0277" y="13628421"/>
            <a:ext cx="6561408" cy="515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i="1" spc="200" dirty="0">
                <a:latin typeface="Roboto" panose="02000000000000000000" pitchFamily="2" charset="0"/>
                <a:ea typeface="Roboto" panose="02000000000000000000" pitchFamily="2" charset="0"/>
              </a:rPr>
              <a:t>APPLY NOW AT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81FDC7-FECF-2F56-1664-E6D5F20AE64C}"/>
              </a:ext>
            </a:extLst>
          </p:cNvPr>
          <p:cNvCxnSpPr>
            <a:cxnSpLocks/>
          </p:cNvCxnSpPr>
          <p:nvPr/>
        </p:nvCxnSpPr>
        <p:spPr>
          <a:xfrm>
            <a:off x="844062" y="8434540"/>
            <a:ext cx="21332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37D5EB9-12B7-12D1-8873-81FBB6D4D24E}"/>
              </a:ext>
            </a:extLst>
          </p:cNvPr>
          <p:cNvSpPr txBox="1">
            <a:spLocks/>
          </p:cNvSpPr>
          <p:nvPr/>
        </p:nvSpPr>
        <p:spPr>
          <a:xfrm>
            <a:off x="750277" y="3570763"/>
            <a:ext cx="7051761" cy="30707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5243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0" b="1" i="0" kern="1200" spc="3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4500" b="1" i="1" dirty="0">
                <a:solidFill>
                  <a:srgbClr val="03487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NOW HIRING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3CBA41-2C1A-6407-7B9F-6DEB54A1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0277" y="8794821"/>
            <a:ext cx="11911514" cy="646331"/>
          </a:xfrm>
        </p:spPr>
        <p:txBody>
          <a:bodyPr>
            <a:noAutofit/>
          </a:bodyPr>
          <a:lstStyle/>
          <a:p>
            <a:r>
              <a:rPr lang="en-US" sz="4400" spc="0" dirty="0"/>
              <a:t>(Position)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EB1F2DB-3599-64E8-1A64-E5AB154D2EA0}"/>
              </a:ext>
            </a:extLst>
          </p:cNvPr>
          <p:cNvSpPr txBox="1">
            <a:spLocks/>
          </p:cNvSpPr>
          <p:nvPr/>
        </p:nvSpPr>
        <p:spPr>
          <a:xfrm>
            <a:off x="750277" y="7319941"/>
            <a:ext cx="11911514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 spc="20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dirty="0"/>
              <a:t>IN (LOCATION)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979B8-3395-2041-FA91-CD4A1CC0F62E}"/>
              </a:ext>
            </a:extLst>
          </p:cNvPr>
          <p:cNvSpPr txBox="1"/>
          <p:nvPr/>
        </p:nvSpPr>
        <p:spPr>
          <a:xfrm>
            <a:off x="750277" y="14120135"/>
            <a:ext cx="687131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500" b="1" i="1" spc="200" dirty="0">
                <a:solidFill>
                  <a:srgbClr val="03487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GD-OTS.COM/CAREERS</a:t>
            </a:r>
          </a:p>
        </p:txBody>
      </p:sp>
    </p:spTree>
    <p:extLst>
      <p:ext uri="{BB962C8B-B14F-4D97-AF65-F5344CB8AC3E}">
        <p14:creationId xmlns:p14="http://schemas.microsoft.com/office/powerpoint/2010/main" val="2520108178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ple Open Positions Square LinkedIn Post 1200x1200" id="{CB844F90-25B4-2441-BF1F-A2AF7FE82FE6}" vid="{B68C6818-35DA-4742-8465-6DDE4C66B0E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ple Open Positions Square LinkedIn Post 1200x1200" id="{CB844F90-25B4-2441-BF1F-A2AF7FE82FE6}" vid="{C815E391-E80D-3140-9106-D792FF687FED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ple Open Positions Square LinkedIn Post 1200x1200" id="{CB844F90-25B4-2441-BF1F-A2AF7FE82FE6}" vid="{C815E391-E80D-3140-9106-D792FF687FED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ple Open Positions Square LinkedIn Post 1200x1200" id="{CB844F90-25B4-2441-BF1F-A2AF7FE82FE6}" vid="{0D289486-6899-544A-AC6C-0989260890C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2_Custom Design</Template>
  <TotalTime>38</TotalTime>
  <Words>34</Words>
  <Application>Microsoft Macintosh PowerPoint</Application>
  <PresentationFormat>Custom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Roboto</vt:lpstr>
      <vt:lpstr>Roboto Black</vt:lpstr>
      <vt:lpstr>Roboto Light</vt:lpstr>
      <vt:lpstr>2_Custom Design</vt:lpstr>
      <vt:lpstr>1_Custom Design</vt:lpstr>
      <vt:lpstr>3_Custom Design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Quigley, Kelly (St. Pete)</dc:creator>
  <cp:lastModifiedBy>Quigley, Kelly (St. Pete)</cp:lastModifiedBy>
  <cp:revision>4</cp:revision>
  <dcterms:created xsi:type="dcterms:W3CDTF">2023-07-17T20:16:52Z</dcterms:created>
  <dcterms:modified xsi:type="dcterms:W3CDTF">2023-07-17T20:54:58Z</dcterms:modified>
</cp:coreProperties>
</file>